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72" r:id="rId3"/>
    <p:sldId id="273" r:id="rId4"/>
    <p:sldId id="275" r:id="rId5"/>
    <p:sldId id="280" r:id="rId6"/>
    <p:sldId id="28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ДНС\Desktop\Творческий отчёт\Слайд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ДНС\Desktop\Творческий отчёт\Слайд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ДНС\Desktop\Творческий отчёт\Слайд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ДНС\Desktop\Творческий отчёт\Слайд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Users\ДНС\Desktop\Творческий отчёт\Слайд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C:\Users\ДНС\Desktop\Творческий отчёт\Слайд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БИБЛИОТЕКА</dc:creator>
  <cp:lastModifiedBy>Класс</cp:lastModifiedBy>
  <cp:revision>2</cp:revision>
  <dcterms:created xsi:type="dcterms:W3CDTF">2013-11-14T13:21:00Z</dcterms:created>
  <dcterms:modified xsi:type="dcterms:W3CDTF">2016-02-22T06:34:46Z</dcterms:modified>
</cp:coreProperties>
</file>